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694" r:id="rId2"/>
  </p:sldMasterIdLst>
  <p:sldIdLst>
    <p:sldId id="271" r:id="rId3"/>
    <p:sldId id="270" r:id="rId4"/>
    <p:sldId id="269" r:id="rId5"/>
    <p:sldId id="268" r:id="rId6"/>
    <p:sldId id="267" r:id="rId7"/>
    <p:sldId id="266" r:id="rId8"/>
    <p:sldId id="265" r:id="rId9"/>
    <p:sldId id="264" r:id="rId10"/>
    <p:sldId id="256" r:id="rId11"/>
    <p:sldId id="257" r:id="rId12"/>
    <p:sldId id="259" r:id="rId13"/>
    <p:sldId id="258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968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84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19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4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9820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42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737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08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723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02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246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382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19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887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045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240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036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255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794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374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60002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5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661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577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1071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883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61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66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12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33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65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47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31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888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61B8386-44C9-4A7B-A8B2-B70ECA5C9847}" type="datetimeFigureOut">
              <a:rPr lang="en-US" smtClean="0"/>
              <a:t>3/7/2018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9F675FF-3DDB-4541-9B8A-E0CAFC38B1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607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22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766" y="381106"/>
            <a:ext cx="8596668" cy="1320800"/>
          </a:xfrm>
        </p:spPr>
        <p:txBody>
          <a:bodyPr/>
          <a:lstStyle/>
          <a:p>
            <a:r>
              <a:rPr lang="en-US" dirty="0" smtClean="0"/>
              <a:t>Manage Your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462" y="1282765"/>
            <a:ext cx="8596668" cy="4477955"/>
          </a:xfrm>
        </p:spPr>
        <p:txBody>
          <a:bodyPr>
            <a:noAutofit/>
          </a:bodyPr>
          <a:lstStyle/>
          <a:p>
            <a:r>
              <a:rPr lang="en-US" sz="2000" dirty="0" smtClean="0"/>
              <a:t>Early Game</a:t>
            </a:r>
          </a:p>
          <a:p>
            <a:pPr lvl="1"/>
            <a:r>
              <a:rPr lang="en-US" sz="2000" dirty="0" smtClean="0"/>
              <a:t>Front, Middle, Back method</a:t>
            </a:r>
          </a:p>
          <a:p>
            <a:pPr lvl="1"/>
            <a:r>
              <a:rPr lang="en-US" sz="2000" dirty="0" smtClean="0"/>
              <a:t>Easiest problems first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Mid Game</a:t>
            </a:r>
          </a:p>
          <a:p>
            <a:pPr lvl="1"/>
            <a:r>
              <a:rPr lang="en-US" sz="2000" dirty="0" smtClean="0"/>
              <a:t>Analyze remaining problems and sort by difficulty</a:t>
            </a:r>
          </a:p>
          <a:p>
            <a:pPr lvl="1"/>
            <a:r>
              <a:rPr lang="en-US" sz="2000" dirty="0" smtClean="0"/>
              <a:t>Assign roles (2 people for 1 harder problem, 1 for another)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Late Game</a:t>
            </a:r>
          </a:p>
          <a:p>
            <a:pPr lvl="1"/>
            <a:r>
              <a:rPr lang="en-US" sz="2000" dirty="0" smtClean="0"/>
              <a:t>WORK WITH YOUR TEAM (that’s what they’re there for)</a:t>
            </a:r>
          </a:p>
          <a:p>
            <a:pPr lvl="1"/>
            <a:r>
              <a:rPr lang="en-US" sz="2000" dirty="0" smtClean="0"/>
              <a:t>You will be tired and not thinking straight. Thoroughly review ideas</a:t>
            </a:r>
          </a:p>
          <a:p>
            <a:pPr lvl="1"/>
            <a:endParaRPr lang="en-US" sz="2000" dirty="0" smtClean="0"/>
          </a:p>
          <a:p>
            <a:pPr lvl="1"/>
            <a:endParaRPr lang="en-US" sz="2000" dirty="0" smtClean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96" b="90000" l="10000" r="90000">
                        <a14:foregroundMark x1="38889" y1="29574" x2="60444" y2="80426"/>
                        <a14:foregroundMark x1="23556" y1="70851" x2="66222" y2="36383"/>
                        <a14:foregroundMark x1="41778" y1="79574" x2="52444" y2="28298"/>
                        <a14:foregroundMark x1="20889" y1="51064" x2="75111" y2="63830"/>
                        <a14:foregroundMark x1="75111" y1="63191" x2="62889" y2="34894"/>
                        <a14:foregroundMark x1="35556" y1="32766" x2="26000" y2="676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6459" y="120777"/>
            <a:ext cx="2905125" cy="303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3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718" y="214376"/>
            <a:ext cx="8596668" cy="1320800"/>
          </a:xfrm>
        </p:spPr>
        <p:txBody>
          <a:bodyPr/>
          <a:lstStyle/>
          <a:p>
            <a:r>
              <a:rPr lang="en-US" dirty="0" smtClean="0"/>
              <a:t>Diversify your team. Fill in the gaps.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614" y="1187704"/>
            <a:ext cx="8596668" cy="3880773"/>
          </a:xfrm>
        </p:spPr>
        <p:txBody>
          <a:bodyPr>
            <a:noAutofit/>
          </a:bodyPr>
          <a:lstStyle/>
          <a:p>
            <a:r>
              <a:rPr lang="en-US" sz="2000" dirty="0"/>
              <a:t>C</a:t>
            </a:r>
            <a:r>
              <a:rPr lang="en-US" sz="2000" dirty="0" smtClean="0"/>
              <a:t>oding/algorithms person</a:t>
            </a:r>
          </a:p>
          <a:p>
            <a:pPr lvl="1"/>
            <a:r>
              <a:rPr lang="en-US" sz="2000" dirty="0" smtClean="0"/>
              <a:t>Recognize standard problems immediately. Have code printed out to solve them.</a:t>
            </a:r>
          </a:p>
          <a:p>
            <a:pPr lvl="1"/>
            <a:r>
              <a:rPr lang="en-US" sz="2000" dirty="0" smtClean="0"/>
              <a:t>If you’ve done it 1000 times before, you won’t choke the day of the contest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pPr indent="-285750"/>
            <a:r>
              <a:rPr lang="en-US" sz="2000" dirty="0" smtClean="0"/>
              <a:t>Math person</a:t>
            </a:r>
          </a:p>
          <a:p>
            <a:pPr lvl="1"/>
            <a:r>
              <a:rPr lang="en-US" sz="2000" dirty="0" smtClean="0"/>
              <a:t>Know your algebra/geometry/trig formulas, find closed form solutions so you don’t TLE trying to do things iteratively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Middle man (Wildcard problem solver)</a:t>
            </a:r>
          </a:p>
          <a:p>
            <a:pPr lvl="1"/>
            <a:r>
              <a:rPr lang="en-US" sz="2000" dirty="0" smtClean="0"/>
              <a:t>Solve new problems you’ve never seen before and help with communication</a:t>
            </a:r>
          </a:p>
          <a:p>
            <a:pPr lvl="1"/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111671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Describe Algorithms on paper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598" y="1712533"/>
            <a:ext cx="8887290" cy="434993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Don’t touch the computer until you have the entire program written in your head</a:t>
            </a:r>
          </a:p>
          <a:p>
            <a:endParaRPr lang="en-US" sz="2000" dirty="0"/>
          </a:p>
          <a:p>
            <a:r>
              <a:rPr lang="en-US" sz="2000" dirty="0" smtClean="0"/>
              <a:t>If a team member is using the computer, write pseudocode on paper</a:t>
            </a:r>
          </a:p>
          <a:p>
            <a:endParaRPr lang="en-US" sz="2000" dirty="0"/>
          </a:p>
          <a:p>
            <a:r>
              <a:rPr lang="en-US" sz="2000" dirty="0" smtClean="0"/>
              <a:t>You should always be doing something, don’t just “heat the seat.”</a:t>
            </a:r>
          </a:p>
          <a:p>
            <a:pPr marL="0" indent="0">
              <a:buNone/>
            </a:pPr>
            <a:r>
              <a:rPr lang="en-US" sz="2000" dirty="0" smtClean="0"/>
              <a:t>If you’re staring at a blank screen, you’re wasting time.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sz="2000" b="1" dirty="0" smtClean="0"/>
              <a:t>CHECK INPUT SIZES. </a:t>
            </a:r>
            <a:r>
              <a:rPr lang="en-US" sz="2000" dirty="0" smtClean="0"/>
              <a:t>Don’t kill an ant with a sledgehammer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46921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567" y="198640"/>
            <a:ext cx="8596668" cy="1320800"/>
          </a:xfrm>
        </p:spPr>
        <p:txBody>
          <a:bodyPr/>
          <a:lstStyle/>
          <a:p>
            <a:r>
              <a:rPr lang="en-US" dirty="0" smtClean="0"/>
              <a:t>Debugging (THE WRONG WAY)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2451" y="1074797"/>
            <a:ext cx="7548901" cy="52171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49649">
            <a:off x="1220907" y="1409489"/>
            <a:ext cx="7323955" cy="5208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5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038" y="262128"/>
            <a:ext cx="8596668" cy="1320800"/>
          </a:xfrm>
        </p:spPr>
        <p:txBody>
          <a:bodyPr/>
          <a:lstStyle/>
          <a:p>
            <a:r>
              <a:rPr lang="en-US" dirty="0" smtClean="0"/>
              <a:t>Debugging (THE RIGHT 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310" y="1151128"/>
            <a:ext cx="9399354" cy="3880773"/>
          </a:xfrm>
        </p:spPr>
        <p:txBody>
          <a:bodyPr>
            <a:noAutofit/>
          </a:bodyPr>
          <a:lstStyle/>
          <a:p>
            <a:r>
              <a:rPr lang="en-US" sz="2000" dirty="0" smtClean="0"/>
              <a:t>Most common stupid mistakes</a:t>
            </a:r>
          </a:p>
          <a:p>
            <a:pPr lvl="1"/>
            <a:r>
              <a:rPr lang="en-US" sz="2000" dirty="0" smtClean="0"/>
              <a:t>Submitting wrong file (can be prevented with good naming conventions)</a:t>
            </a:r>
          </a:p>
          <a:p>
            <a:pPr lvl="1"/>
            <a:r>
              <a:rPr lang="en-US" sz="2000" dirty="0" smtClean="0"/>
              <a:t>Rogue debug print statements (CHECK before you submit)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Check judge output (TLE, Runtime Error, or Wrong Answer)</a:t>
            </a:r>
          </a:p>
          <a:p>
            <a:r>
              <a:rPr lang="en-US" sz="2000" dirty="0" smtClean="0"/>
              <a:t>Isolate the error</a:t>
            </a:r>
          </a:p>
          <a:p>
            <a:endParaRPr lang="en-US" sz="2000" dirty="0" smtClean="0"/>
          </a:p>
          <a:p>
            <a:r>
              <a:rPr lang="en-US" sz="2000" dirty="0" smtClean="0"/>
              <a:t>Run through sample cases on paper</a:t>
            </a:r>
          </a:p>
          <a:p>
            <a:r>
              <a:rPr lang="en-US" sz="2000" dirty="0" smtClean="0"/>
              <a:t>Run it by your other team members; explain the code to them line by line</a:t>
            </a:r>
          </a:p>
          <a:p>
            <a:endParaRPr lang="en-US" sz="2000" dirty="0"/>
          </a:p>
          <a:p>
            <a:r>
              <a:rPr lang="en-US" sz="2000" dirty="0" smtClean="0"/>
              <a:t>Last but certainly not least: EDGE CASES / LARGE INPUTS</a:t>
            </a:r>
          </a:p>
        </p:txBody>
      </p:sp>
    </p:spTree>
    <p:extLst>
      <p:ext uri="{BB962C8B-B14F-4D97-AF65-F5344CB8AC3E}">
        <p14:creationId xmlns:p14="http://schemas.microsoft.com/office/powerpoint/2010/main" val="267779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046" y="280416"/>
            <a:ext cx="8596668" cy="1320800"/>
          </a:xfrm>
        </p:spPr>
        <p:txBody>
          <a:bodyPr/>
          <a:lstStyle/>
          <a:p>
            <a:r>
              <a:rPr lang="en-US" dirty="0" smtClean="0"/>
              <a:t>Problems Specific </a:t>
            </a:r>
            <a:r>
              <a:rPr lang="en-US" dirty="0"/>
              <a:t>T</a:t>
            </a:r>
            <a:r>
              <a:rPr lang="en-US" dirty="0" smtClean="0"/>
              <a:t>o Your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590" y="1154749"/>
            <a:ext cx="8596668" cy="3880773"/>
          </a:xfrm>
        </p:spPr>
        <p:txBody>
          <a:bodyPr>
            <a:noAutofit/>
          </a:bodyPr>
          <a:lstStyle/>
          <a:p>
            <a:r>
              <a:rPr lang="en-US" sz="2000" b="1" dirty="0"/>
              <a:t>COMMUNICATE</a:t>
            </a:r>
            <a:r>
              <a:rPr lang="en-US" sz="2000" dirty="0"/>
              <a:t> with your team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smtClean="0"/>
              <a:t>After every contest, look at the scoreboard. Figure out what you can improve on</a:t>
            </a:r>
          </a:p>
          <a:p>
            <a:endParaRPr lang="en-US" sz="2000" dirty="0" smtClean="0"/>
          </a:p>
          <a:p>
            <a:r>
              <a:rPr lang="en-US" sz="2000" dirty="0" smtClean="0"/>
              <a:t>Identify mistakes</a:t>
            </a:r>
          </a:p>
          <a:p>
            <a:pPr lvl="1"/>
            <a:r>
              <a:rPr lang="en-US" sz="2000" dirty="0" smtClean="0"/>
              <a:t>No one on your team is good at graph theory…</a:t>
            </a:r>
          </a:p>
          <a:p>
            <a:pPr lvl="1"/>
            <a:r>
              <a:rPr lang="en-US" sz="2000" dirty="0" smtClean="0"/>
              <a:t>Not managing time correctly…</a:t>
            </a:r>
          </a:p>
          <a:p>
            <a:pPr lvl="1"/>
            <a:r>
              <a:rPr lang="en-US" sz="2000" dirty="0" smtClean="0"/>
              <a:t>Getting tired after coding for 2 hours…</a:t>
            </a:r>
          </a:p>
          <a:p>
            <a:pPr lvl="1"/>
            <a:endParaRPr lang="en-US" sz="2000" dirty="0" smtClean="0"/>
          </a:p>
          <a:p>
            <a:r>
              <a:rPr lang="en-US" sz="2000" dirty="0" smtClean="0"/>
              <a:t>Explicitly plan out the steps you’re going to take to fix those mistakes and do better the next time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01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134" y="204216"/>
            <a:ext cx="8596668" cy="1320800"/>
          </a:xfrm>
        </p:spPr>
        <p:txBody>
          <a:bodyPr/>
          <a:lstStyle/>
          <a:p>
            <a:r>
              <a:rPr lang="en-US" dirty="0" smtClean="0"/>
              <a:t>UCF Coming Up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8468" y="3034316"/>
            <a:ext cx="6667500" cy="37433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996">
            <a:off x="4547537" y="162164"/>
            <a:ext cx="6741837" cy="3785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408395">
            <a:off x="425594" y="2042872"/>
            <a:ext cx="357187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61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9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4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36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4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6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3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3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2880" y="365760"/>
            <a:ext cx="6854112" cy="1828841"/>
          </a:xfrm>
        </p:spPr>
        <p:txBody>
          <a:bodyPr/>
          <a:lstStyle/>
          <a:p>
            <a:r>
              <a:rPr lang="en-US" dirty="0" smtClean="0"/>
              <a:t>How to get </a:t>
            </a:r>
            <a:r>
              <a:rPr lang="en-US" strike="sngStrike" dirty="0" smtClean="0"/>
              <a:t>1st</a:t>
            </a:r>
            <a:r>
              <a:rPr lang="en-US" dirty="0" smtClean="0"/>
              <a:t>  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en-US" dirty="0" smtClean="0"/>
              <a:t>Place </a:t>
            </a:r>
            <a:r>
              <a:rPr lang="en-US" dirty="0" smtClean="0"/>
              <a:t>in the State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0856" y="5257841"/>
            <a:ext cx="7766936" cy="1096899"/>
          </a:xfrm>
        </p:spPr>
        <p:txBody>
          <a:bodyPr/>
          <a:lstStyle/>
          <a:p>
            <a:r>
              <a:rPr lang="en-US" dirty="0" smtClean="0"/>
              <a:t>By: Pedro </a:t>
            </a:r>
            <a:r>
              <a:rPr lang="en-US" dirty="0" err="1" smtClean="0"/>
              <a:t>Contipelli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208" y="2419063"/>
            <a:ext cx="4398264" cy="416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0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70</TotalTime>
  <Words>382</Words>
  <Application>Microsoft Office PowerPoint</Application>
  <PresentationFormat>Widescreen</PresentationFormat>
  <Paragraphs>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Calisto MT</vt:lpstr>
      <vt:lpstr>Trebuchet MS</vt:lpstr>
      <vt:lpstr>Wingdings 2</vt:lpstr>
      <vt:lpstr>Wingdings 3</vt:lpstr>
      <vt:lpstr>Facet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get 1st  2nd Place in the State</vt:lpstr>
      <vt:lpstr>Manage Your Time</vt:lpstr>
      <vt:lpstr>Diversify your team. Fill in the gaps.</vt:lpstr>
      <vt:lpstr>Describe Algorithms on paper</vt:lpstr>
      <vt:lpstr>Debugging (THE WRONG WAY)</vt:lpstr>
      <vt:lpstr>Debugging (THE RIGHT WAY)</vt:lpstr>
      <vt:lpstr>Problems Specific To Your Team</vt:lpstr>
      <vt:lpstr>UCF Coming Up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get 2nd Place in the State</dc:title>
  <dc:creator>DORAL ACADEMY CHARTER HIGH SCHOOL</dc:creator>
  <cp:lastModifiedBy>PEDRO</cp:lastModifiedBy>
  <cp:revision>9</cp:revision>
  <dcterms:created xsi:type="dcterms:W3CDTF">2018-03-07T18:22:11Z</dcterms:created>
  <dcterms:modified xsi:type="dcterms:W3CDTF">2018-03-07T23:08:39Z</dcterms:modified>
</cp:coreProperties>
</file>

<file path=docProps/thumbnail.jpeg>
</file>